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D9693B-91EA-4B17-98BB-3D25C55EAE67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959B53-AC3C-4A19-BFB0-8328833C686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1828800"/>
          </a:xfrm>
        </p:spPr>
        <p:txBody>
          <a:bodyPr>
            <a:normAutofit/>
          </a:bodyPr>
          <a:lstStyle/>
          <a:p>
            <a:r>
              <a:rPr lang="ru-RU" sz="2800" dirty="0"/>
              <a:t>Профессор А.Н. МАЮРОВ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381642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8400" b="1" dirty="0"/>
              <a:t>НАРКОТИЧЕСКАЯ СИТУАЦИЯ В СОВРЕМЕННОМ МИРЕ И ПУТИ ПРЕОДОЛЕНИЯ БЕДЫ</a:t>
            </a:r>
            <a:endParaRPr lang="ru-RU" sz="8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9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Существуют две причины наркотической беды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32712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Причина первая – доступность наркотиков (легальных и нелегальных)</a:t>
            </a:r>
          </a:p>
          <a:p>
            <a:r>
              <a:rPr lang="ru-RU" dirty="0" smtClean="0"/>
              <a:t>Причина вторая – массовая психологическая </a:t>
            </a:r>
            <a:r>
              <a:rPr lang="ru-RU" dirty="0" err="1" smtClean="0"/>
              <a:t>запрограммированность</a:t>
            </a:r>
            <a:r>
              <a:rPr lang="ru-RU" dirty="0" smtClean="0"/>
              <a:t> на потребление наркотиков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572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42549"/>
            <a:ext cx="3960440" cy="5832366"/>
          </a:xfrm>
        </p:spPr>
      </p:pic>
    </p:spTree>
    <p:extLst>
      <p:ext uri="{BB962C8B-B14F-4D97-AF65-F5344CB8AC3E}">
        <p14:creationId xmlns:p14="http://schemas.microsoft.com/office/powerpoint/2010/main" val="29925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851648" cy="2435696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Причинность наркотической беды?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36912"/>
            <a:ext cx="7854696" cy="3816424"/>
          </a:xfrm>
        </p:spPr>
        <p:txBody>
          <a:bodyPr>
            <a:normAutofit/>
          </a:bodyPr>
          <a:lstStyle/>
          <a:p>
            <a:r>
              <a:rPr lang="ru-RU" sz="4000" b="1" dirty="0"/>
              <a:t>Мотивы – их тысячи</a:t>
            </a:r>
            <a:endParaRPr lang="ru-RU" sz="4000" dirty="0"/>
          </a:p>
          <a:p>
            <a:r>
              <a:rPr lang="ru-RU" sz="4000" b="1" dirty="0"/>
              <a:t>Факторы – их сотни</a:t>
            </a:r>
            <a:endParaRPr lang="ru-RU" sz="4000" dirty="0"/>
          </a:p>
          <a:p>
            <a:r>
              <a:rPr lang="ru-RU" sz="4000" b="1" dirty="0"/>
              <a:t>Причины – их всего две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205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23528"/>
            <a:ext cx="822960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8899411" cy="2232248"/>
          </a:xfrm>
        </p:spPr>
      </p:pic>
    </p:spTree>
    <p:extLst>
      <p:ext uri="{BB962C8B-B14F-4D97-AF65-F5344CB8AC3E}">
        <p14:creationId xmlns:p14="http://schemas.microsoft.com/office/powerpoint/2010/main" val="22228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39" y="1340768"/>
            <a:ext cx="5828190" cy="5414917"/>
          </a:xfrm>
        </p:spPr>
      </p:pic>
    </p:spTree>
    <p:extLst>
      <p:ext uri="{BB962C8B-B14F-4D97-AF65-F5344CB8AC3E}">
        <p14:creationId xmlns:p14="http://schemas.microsoft.com/office/powerpoint/2010/main" val="23816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9148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668" y="288319"/>
            <a:ext cx="2715523" cy="6036282"/>
          </a:xfrm>
        </p:spPr>
      </p:pic>
    </p:spTree>
    <p:extLst>
      <p:ext uri="{BB962C8B-B14F-4D97-AF65-F5344CB8AC3E}">
        <p14:creationId xmlns:p14="http://schemas.microsoft.com/office/powerpoint/2010/main" val="41132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otsar.ru/content/posters/trezv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78" y="764704"/>
            <a:ext cx="7074178" cy="5464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7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-1107504"/>
            <a:ext cx="8229600" cy="5360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185191" cy="4729162"/>
          </a:xfrm>
        </p:spPr>
      </p:pic>
    </p:spTree>
    <p:extLst>
      <p:ext uri="{BB962C8B-B14F-4D97-AF65-F5344CB8AC3E}">
        <p14:creationId xmlns:p14="http://schemas.microsoft.com/office/powerpoint/2010/main" val="11681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20688"/>
            <a:ext cx="8229600" cy="83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525132" cy="5630694"/>
          </a:xfrm>
        </p:spPr>
      </p:pic>
    </p:spTree>
    <p:extLst>
      <p:ext uri="{BB962C8B-B14F-4D97-AF65-F5344CB8AC3E}">
        <p14:creationId xmlns:p14="http://schemas.microsoft.com/office/powerpoint/2010/main" val="4341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93183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7846"/>
            <a:ext cx="4852623" cy="3594536"/>
          </a:xfrm>
        </p:spPr>
      </p:pic>
    </p:spTree>
    <p:extLst>
      <p:ext uri="{BB962C8B-B14F-4D97-AF65-F5344CB8AC3E}">
        <p14:creationId xmlns:p14="http://schemas.microsoft.com/office/powerpoint/2010/main" val="1482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</TotalTime>
  <Words>45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Профессор А.Н. МАЮРОВ </vt:lpstr>
      <vt:lpstr>Причинность наркотической беды?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Существуют две причины наркотической беды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Профессор А.Н. МАЮРОВ</dc:title>
  <dc:creator>User</dc:creator>
  <cp:lastModifiedBy>User</cp:lastModifiedBy>
  <cp:revision>9</cp:revision>
  <dcterms:created xsi:type="dcterms:W3CDTF">2013-03-15T14:58:30Z</dcterms:created>
  <dcterms:modified xsi:type="dcterms:W3CDTF">2013-03-16T05:49:35Z</dcterms:modified>
</cp:coreProperties>
</file>